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6" r:id="rId10"/>
    <p:sldId id="264" r:id="rId11"/>
    <p:sldId id="265" r:id="rId1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E5972-6E21-4F38-A793-2FDC49E8A2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86A19-9258-4E27-9599-4E6F7EDC268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27C7BD"/>
        </a:solidFill>
      </dgm:spPr>
      <dgm:t>
        <a:bodyPr/>
        <a:lstStyle/>
        <a:p>
          <a:r>
            <a:rPr lang="en-US" sz="1000" dirty="0" smtClean="0">
              <a:latin typeface="Verdana"/>
              <a:cs typeface="Verdana"/>
            </a:rPr>
            <a:t>Introduction to NHD Process/Annual Theme</a:t>
          </a:r>
          <a:endParaRPr lang="en-US" sz="1000" dirty="0">
            <a:latin typeface="Verdana"/>
            <a:cs typeface="Verdana"/>
          </a:endParaRPr>
        </a:p>
      </dgm:t>
    </dgm:pt>
    <dgm:pt modelId="{07F6E547-0043-4F9B-A800-7A9568A39D6C}" type="parTrans" cxnId="{DDD95BFF-12FA-4394-9A7F-AB138FF34B38}">
      <dgm:prSet/>
      <dgm:spPr/>
      <dgm:t>
        <a:bodyPr/>
        <a:lstStyle/>
        <a:p>
          <a:endParaRPr lang="en-US"/>
        </a:p>
      </dgm:t>
    </dgm:pt>
    <dgm:pt modelId="{6E823E05-D8B7-480B-A7DE-5403BAA34632}" type="sibTrans" cxnId="{DDD95BFF-12FA-4394-9A7F-AB138FF34B3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599544B-1DDE-4DF5-A1EF-BC9B632F182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27C7BD"/>
        </a:solidFill>
      </dgm:spPr>
      <dgm:t>
        <a:bodyPr/>
        <a:lstStyle/>
        <a:p>
          <a:r>
            <a:rPr lang="en-US" sz="1000" dirty="0" smtClean="0">
              <a:latin typeface="Verdana"/>
              <a:cs typeface="Verdana"/>
            </a:rPr>
            <a:t>Research</a:t>
          </a:r>
          <a:endParaRPr lang="en-US" sz="1000" dirty="0">
            <a:latin typeface="Verdana"/>
            <a:cs typeface="Verdana"/>
          </a:endParaRPr>
        </a:p>
      </dgm:t>
    </dgm:pt>
    <dgm:pt modelId="{A995ADFC-BDF0-4A22-A15C-33282824AE59}" type="parTrans" cxnId="{05348333-FF57-4FED-B947-5C32EEA97260}">
      <dgm:prSet/>
      <dgm:spPr/>
      <dgm:t>
        <a:bodyPr/>
        <a:lstStyle/>
        <a:p>
          <a:endParaRPr lang="en-US"/>
        </a:p>
      </dgm:t>
    </dgm:pt>
    <dgm:pt modelId="{06D0F06F-1A40-449C-909D-7B930D787B9B}" type="sibTrans" cxnId="{05348333-FF57-4FED-B947-5C32EEA9726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062AABE-3F2B-4998-9F79-43E3D6F7D72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27C7BD"/>
        </a:solidFill>
      </dgm:spPr>
      <dgm:t>
        <a:bodyPr/>
        <a:lstStyle/>
        <a:p>
          <a:r>
            <a:rPr lang="en-US" sz="1000" dirty="0" smtClean="0">
              <a:latin typeface="Verdana"/>
              <a:cs typeface="Verdana"/>
            </a:rPr>
            <a:t>Thesis Statement &amp; Final Research</a:t>
          </a:r>
          <a:endParaRPr lang="en-US" sz="1000" dirty="0">
            <a:latin typeface="Verdana"/>
            <a:cs typeface="Verdana"/>
          </a:endParaRPr>
        </a:p>
      </dgm:t>
    </dgm:pt>
    <dgm:pt modelId="{A899EBB4-E452-4723-AFF1-A84377642BA3}" type="parTrans" cxnId="{CE9D91E5-40A1-46CA-94AF-CC9D68A5B442}">
      <dgm:prSet/>
      <dgm:spPr/>
      <dgm:t>
        <a:bodyPr/>
        <a:lstStyle/>
        <a:p>
          <a:endParaRPr lang="en-US"/>
        </a:p>
      </dgm:t>
    </dgm:pt>
    <dgm:pt modelId="{CCA344B5-95F3-40B9-ACBC-79242749F3D4}" type="sibTrans" cxnId="{CE9D91E5-40A1-46CA-94AF-CC9D68A5B44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F729069-21E6-4A3B-948D-3A27699CE5C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27C7BD"/>
        </a:solidFill>
      </dgm:spPr>
      <dgm:t>
        <a:bodyPr/>
        <a:lstStyle/>
        <a:p>
          <a:r>
            <a:rPr lang="en-US" sz="1000" dirty="0" smtClean="0">
              <a:latin typeface="Verdana"/>
              <a:cs typeface="Verdana"/>
            </a:rPr>
            <a:t>Topic Exploration/Selection</a:t>
          </a:r>
          <a:endParaRPr lang="en-US" sz="1000" dirty="0">
            <a:latin typeface="Verdana"/>
            <a:cs typeface="Verdana"/>
          </a:endParaRPr>
        </a:p>
      </dgm:t>
    </dgm:pt>
    <dgm:pt modelId="{120BD963-6C23-47C6-81E4-75C10A336FB7}" type="sibTrans" cxnId="{C99ED62F-C8F6-4C51-AE25-A48CAD3084D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A0EF189-0263-4D57-8AE4-636F85ACC03F}" type="parTrans" cxnId="{C99ED62F-C8F6-4C51-AE25-A48CAD3084D8}">
      <dgm:prSet/>
      <dgm:spPr/>
      <dgm:t>
        <a:bodyPr/>
        <a:lstStyle/>
        <a:p>
          <a:endParaRPr lang="en-US"/>
        </a:p>
      </dgm:t>
    </dgm:pt>
    <dgm:pt modelId="{198D10E6-FD6A-8A42-AF49-2AADA73E2EB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27C7BD"/>
        </a:solidFill>
      </dgm:spPr>
      <dgm:t>
        <a:bodyPr/>
        <a:lstStyle/>
        <a:p>
          <a:r>
            <a:rPr lang="en-US" sz="1000" dirty="0" smtClean="0">
              <a:latin typeface="Verdana"/>
              <a:cs typeface="Verdana"/>
            </a:rPr>
            <a:t>Project Organization &amp; Outline</a:t>
          </a:r>
          <a:endParaRPr lang="en-US" sz="1000" dirty="0">
            <a:latin typeface="Verdana"/>
            <a:cs typeface="Verdana"/>
          </a:endParaRPr>
        </a:p>
      </dgm:t>
    </dgm:pt>
    <dgm:pt modelId="{F2253319-5C22-7F43-8130-6D853EB3AC4F}" type="parTrans" cxnId="{25ABA67D-0CBD-3F45-8B83-1B5C41330018}">
      <dgm:prSet/>
      <dgm:spPr/>
      <dgm:t>
        <a:bodyPr/>
        <a:lstStyle/>
        <a:p>
          <a:endParaRPr lang="en-US"/>
        </a:p>
      </dgm:t>
    </dgm:pt>
    <dgm:pt modelId="{CB12BDFC-B703-634D-B2F6-7731B2930009}" type="sibTrans" cxnId="{25ABA67D-0CBD-3F45-8B83-1B5C4133001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96EC0F0-6D63-7847-AE88-13E63772D7F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27C7BD"/>
        </a:solidFill>
      </dgm:spPr>
      <dgm:t>
        <a:bodyPr/>
        <a:lstStyle/>
        <a:p>
          <a:r>
            <a:rPr lang="en-US" sz="1000" dirty="0" smtClean="0">
              <a:latin typeface="Verdana"/>
              <a:cs typeface="Verdana"/>
            </a:rPr>
            <a:t>Project Creation &amp; Paper Work</a:t>
          </a:r>
          <a:endParaRPr lang="en-US" sz="1000" dirty="0">
            <a:latin typeface="Verdana"/>
            <a:cs typeface="Verdana"/>
          </a:endParaRPr>
        </a:p>
      </dgm:t>
    </dgm:pt>
    <dgm:pt modelId="{5EE2C696-2C87-CA47-B24C-2859A0A35BAE}" type="parTrans" cxnId="{3C41AC22-7CCD-874F-983A-92DAE3B2DDD2}">
      <dgm:prSet/>
      <dgm:spPr/>
      <dgm:t>
        <a:bodyPr/>
        <a:lstStyle/>
        <a:p>
          <a:endParaRPr lang="en-US"/>
        </a:p>
      </dgm:t>
    </dgm:pt>
    <dgm:pt modelId="{32390D23-FEB5-8942-B7D6-70E385D7F37B}" type="sibTrans" cxnId="{3C41AC22-7CCD-874F-983A-92DAE3B2DDD2}">
      <dgm:prSet/>
      <dgm:spPr/>
      <dgm:t>
        <a:bodyPr/>
        <a:lstStyle/>
        <a:p>
          <a:endParaRPr lang="en-US"/>
        </a:p>
      </dgm:t>
    </dgm:pt>
    <dgm:pt modelId="{C7A0C723-7D8B-ED46-89E9-D767F27B99DA}" type="pres">
      <dgm:prSet presAssocID="{B29E5972-6E21-4F38-A793-2FDC49E8A2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F36559-DD58-DB41-9022-DAB303AF25AD}" type="pres">
      <dgm:prSet presAssocID="{B29E5972-6E21-4F38-A793-2FDC49E8A22C}" presName="tSp" presStyleCnt="0"/>
      <dgm:spPr/>
    </dgm:pt>
    <dgm:pt modelId="{190815EA-1448-E34C-AB40-38919593BF90}" type="pres">
      <dgm:prSet presAssocID="{B29E5972-6E21-4F38-A793-2FDC49E8A22C}" presName="bSp" presStyleCnt="0"/>
      <dgm:spPr/>
    </dgm:pt>
    <dgm:pt modelId="{401B4B92-A60D-B048-8FAC-C075FC50873B}" type="pres">
      <dgm:prSet presAssocID="{B29E5972-6E21-4F38-A793-2FDC49E8A22C}" presName="process" presStyleCnt="0"/>
      <dgm:spPr/>
    </dgm:pt>
    <dgm:pt modelId="{634A22CD-1BCE-4F45-B1E1-B7B4BBEC0668}" type="pres">
      <dgm:prSet presAssocID="{B4486A19-9258-4E27-9599-4E6F7EDC268C}" presName="composite1" presStyleCnt="0"/>
      <dgm:spPr/>
    </dgm:pt>
    <dgm:pt modelId="{034656A5-CE0D-9D46-BDCB-C930EB031DE9}" type="pres">
      <dgm:prSet presAssocID="{B4486A19-9258-4E27-9599-4E6F7EDC268C}" presName="dummyNode1" presStyleLbl="node1" presStyleIdx="0" presStyleCnt="6"/>
      <dgm:spPr/>
    </dgm:pt>
    <dgm:pt modelId="{0E57C035-635F-9449-985E-8EBE32CA6610}" type="pres">
      <dgm:prSet presAssocID="{B4486A19-9258-4E27-9599-4E6F7EDC268C}" presName="childNode1" presStyleLbl="bgAcc1" presStyleIdx="0" presStyleCnt="6" custLinFactNeighborX="-229" custLinFactNeighborY="-6788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4CF2FDD-3E2D-034B-B48E-416770AA773E}" type="pres">
      <dgm:prSet presAssocID="{B4486A19-9258-4E27-9599-4E6F7EDC268C}" presName="childNode1tx" presStyleLbl="bgAcc1" presStyleIdx="0" presStyleCnt="6">
        <dgm:presLayoutVars>
          <dgm:bulletEnabled val="1"/>
        </dgm:presLayoutVars>
      </dgm:prSet>
      <dgm:spPr/>
    </dgm:pt>
    <dgm:pt modelId="{A9817207-D6F7-8944-87AA-5F79A168B5CF}" type="pres">
      <dgm:prSet presAssocID="{B4486A19-9258-4E27-9599-4E6F7EDC268C}" presName="parentNode1" presStyleLbl="node1" presStyleIdx="0" presStyleCnt="6" custScaleX="106453" custScaleY="1690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94F0D-FFF2-F845-A059-CBB6A84B2D33}" type="pres">
      <dgm:prSet presAssocID="{B4486A19-9258-4E27-9599-4E6F7EDC268C}" presName="connSite1" presStyleCnt="0"/>
      <dgm:spPr/>
    </dgm:pt>
    <dgm:pt modelId="{1B61F071-DB51-E44E-A71C-4A532E9AD510}" type="pres">
      <dgm:prSet presAssocID="{6E823E05-D8B7-480B-A7DE-5403BAA34632}" presName="Name9" presStyleLbl="sibTrans2D1" presStyleIdx="0" presStyleCnt="5"/>
      <dgm:spPr/>
      <dgm:t>
        <a:bodyPr/>
        <a:lstStyle/>
        <a:p>
          <a:endParaRPr lang="en-US"/>
        </a:p>
      </dgm:t>
    </dgm:pt>
    <dgm:pt modelId="{9D0156E0-D38A-1A40-AA32-FAF2A6F42F5A}" type="pres">
      <dgm:prSet presAssocID="{4F729069-21E6-4A3B-948D-3A27699CE5C2}" presName="composite2" presStyleCnt="0"/>
      <dgm:spPr/>
    </dgm:pt>
    <dgm:pt modelId="{39982BCB-4A72-8F49-A4D8-F1E040229709}" type="pres">
      <dgm:prSet presAssocID="{4F729069-21E6-4A3B-948D-3A27699CE5C2}" presName="dummyNode2" presStyleLbl="node1" presStyleIdx="0" presStyleCnt="6"/>
      <dgm:spPr/>
    </dgm:pt>
    <dgm:pt modelId="{9EBEC3D6-9EEE-7847-8A81-2091EC447EDF}" type="pres">
      <dgm:prSet presAssocID="{4F729069-21E6-4A3B-948D-3A27699CE5C2}" presName="childNode2" presStyleLbl="bgAcc1" presStyleIdx="1" presStyleCnt="6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E600C5D-2266-964F-8EEF-0308349DFC76}" type="pres">
      <dgm:prSet presAssocID="{4F729069-21E6-4A3B-948D-3A27699CE5C2}" presName="childNode2tx" presStyleLbl="bgAcc1" presStyleIdx="1" presStyleCnt="6">
        <dgm:presLayoutVars>
          <dgm:bulletEnabled val="1"/>
        </dgm:presLayoutVars>
      </dgm:prSet>
      <dgm:spPr/>
    </dgm:pt>
    <dgm:pt modelId="{8C9FAE9A-9B3B-CE47-B968-0E10F5B9BEBC}" type="pres">
      <dgm:prSet presAssocID="{4F729069-21E6-4A3B-948D-3A27699CE5C2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C2289-BA09-E044-88D3-84BD39839415}" type="pres">
      <dgm:prSet presAssocID="{4F729069-21E6-4A3B-948D-3A27699CE5C2}" presName="connSite2" presStyleCnt="0"/>
      <dgm:spPr/>
    </dgm:pt>
    <dgm:pt modelId="{FBDE898F-D3E6-4B47-9FB3-E8C86D26DA02}" type="pres">
      <dgm:prSet presAssocID="{120BD963-6C23-47C6-81E4-75C10A336FB7}" presName="Name18" presStyleLbl="sibTrans2D1" presStyleIdx="1" presStyleCnt="5"/>
      <dgm:spPr/>
      <dgm:t>
        <a:bodyPr/>
        <a:lstStyle/>
        <a:p>
          <a:endParaRPr lang="en-US"/>
        </a:p>
      </dgm:t>
    </dgm:pt>
    <dgm:pt modelId="{6A358BD1-82A8-D644-8411-D64004999F0E}" type="pres">
      <dgm:prSet presAssocID="{9599544B-1DDE-4DF5-A1EF-BC9B632F182B}" presName="composite1" presStyleCnt="0"/>
      <dgm:spPr/>
    </dgm:pt>
    <dgm:pt modelId="{B187E447-E5F1-7A40-9BFE-460241F59BF5}" type="pres">
      <dgm:prSet presAssocID="{9599544B-1DDE-4DF5-A1EF-BC9B632F182B}" presName="dummyNode1" presStyleLbl="node1" presStyleIdx="1" presStyleCnt="6"/>
      <dgm:spPr/>
    </dgm:pt>
    <dgm:pt modelId="{A0E16815-24F6-E94F-8738-4097AF5E25B4}" type="pres">
      <dgm:prSet presAssocID="{9599544B-1DDE-4DF5-A1EF-BC9B632F182B}" presName="childNode1" presStyleLbl="bgAcc1" presStyleIdx="2" presStyleCnt="6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AB92B23-5BEB-2A4D-8A50-A3DA32A60E56}" type="pres">
      <dgm:prSet presAssocID="{9599544B-1DDE-4DF5-A1EF-BC9B632F182B}" presName="childNode1tx" presStyleLbl="bgAcc1" presStyleIdx="2" presStyleCnt="6">
        <dgm:presLayoutVars>
          <dgm:bulletEnabled val="1"/>
        </dgm:presLayoutVars>
      </dgm:prSet>
      <dgm:spPr/>
    </dgm:pt>
    <dgm:pt modelId="{25D91498-9D96-7546-8F06-B2EC282065B0}" type="pres">
      <dgm:prSet presAssocID="{9599544B-1DDE-4DF5-A1EF-BC9B632F182B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5A4B7-384B-904C-9508-F20B090A0DB6}" type="pres">
      <dgm:prSet presAssocID="{9599544B-1DDE-4DF5-A1EF-BC9B632F182B}" presName="connSite1" presStyleCnt="0"/>
      <dgm:spPr/>
    </dgm:pt>
    <dgm:pt modelId="{262D1AE9-48F2-904C-9EDC-4EC61ACD8AB1}" type="pres">
      <dgm:prSet presAssocID="{06D0F06F-1A40-449C-909D-7B930D787B9B}" presName="Name9" presStyleLbl="sibTrans2D1" presStyleIdx="2" presStyleCnt="5"/>
      <dgm:spPr/>
      <dgm:t>
        <a:bodyPr/>
        <a:lstStyle/>
        <a:p>
          <a:endParaRPr lang="en-US"/>
        </a:p>
      </dgm:t>
    </dgm:pt>
    <dgm:pt modelId="{41ADA98E-CCED-9449-819F-2C4E347E812B}" type="pres">
      <dgm:prSet presAssocID="{198D10E6-FD6A-8A42-AF49-2AADA73E2EBC}" presName="composite2" presStyleCnt="0"/>
      <dgm:spPr/>
    </dgm:pt>
    <dgm:pt modelId="{8E023611-27E0-FE48-B2CF-2E6295652390}" type="pres">
      <dgm:prSet presAssocID="{198D10E6-FD6A-8A42-AF49-2AADA73E2EBC}" presName="dummyNode2" presStyleLbl="node1" presStyleIdx="2" presStyleCnt="6"/>
      <dgm:spPr/>
    </dgm:pt>
    <dgm:pt modelId="{29D500F0-9FCD-2D43-B2D9-D6585E9D1740}" type="pres">
      <dgm:prSet presAssocID="{198D10E6-FD6A-8A42-AF49-2AADA73E2EBC}" presName="childNode2" presStyleLbl="bgAcc1" presStyleIdx="3" presStyleCnt="6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94BF308-5B96-234B-AA62-9E33C7C59963}" type="pres">
      <dgm:prSet presAssocID="{198D10E6-FD6A-8A42-AF49-2AADA73E2EBC}" presName="childNode2tx" presStyleLbl="bgAcc1" presStyleIdx="3" presStyleCnt="6">
        <dgm:presLayoutVars>
          <dgm:bulletEnabled val="1"/>
        </dgm:presLayoutVars>
      </dgm:prSet>
      <dgm:spPr/>
    </dgm:pt>
    <dgm:pt modelId="{A08DCD16-92A8-5E49-AE72-8160F3EBAEAF}" type="pres">
      <dgm:prSet presAssocID="{198D10E6-FD6A-8A42-AF49-2AADA73E2EBC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3ECF8-594E-1F48-ADC7-D86C68603BCC}" type="pres">
      <dgm:prSet presAssocID="{198D10E6-FD6A-8A42-AF49-2AADA73E2EBC}" presName="connSite2" presStyleCnt="0"/>
      <dgm:spPr/>
    </dgm:pt>
    <dgm:pt modelId="{C8D0C25B-B5D5-1249-8791-A729B2AEB984}" type="pres">
      <dgm:prSet presAssocID="{CB12BDFC-B703-634D-B2F6-7731B2930009}" presName="Name18" presStyleLbl="sibTrans2D1" presStyleIdx="3" presStyleCnt="5"/>
      <dgm:spPr/>
      <dgm:t>
        <a:bodyPr/>
        <a:lstStyle/>
        <a:p>
          <a:endParaRPr lang="en-US"/>
        </a:p>
      </dgm:t>
    </dgm:pt>
    <dgm:pt modelId="{E282DF33-86E9-754C-BF0D-CF677B6BBAD8}" type="pres">
      <dgm:prSet presAssocID="{A062AABE-3F2B-4998-9F79-43E3D6F7D725}" presName="composite1" presStyleCnt="0"/>
      <dgm:spPr/>
    </dgm:pt>
    <dgm:pt modelId="{67DFB686-CB55-9B4D-90C4-B234C2EA3E3B}" type="pres">
      <dgm:prSet presAssocID="{A062AABE-3F2B-4998-9F79-43E3D6F7D725}" presName="dummyNode1" presStyleLbl="node1" presStyleIdx="3" presStyleCnt="6"/>
      <dgm:spPr/>
    </dgm:pt>
    <dgm:pt modelId="{14CAF598-24EC-C64D-BCBA-7F35CCB38DCE}" type="pres">
      <dgm:prSet presAssocID="{A062AABE-3F2B-4998-9F79-43E3D6F7D725}" presName="childNode1" presStyleLbl="bgAcc1" presStyleIdx="4" presStyleCnt="6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E52BFE9-70AA-114D-AFAE-C02AA2972C69}" type="pres">
      <dgm:prSet presAssocID="{A062AABE-3F2B-4998-9F79-43E3D6F7D725}" presName="childNode1tx" presStyleLbl="bgAcc1" presStyleIdx="4" presStyleCnt="6">
        <dgm:presLayoutVars>
          <dgm:bulletEnabled val="1"/>
        </dgm:presLayoutVars>
      </dgm:prSet>
      <dgm:spPr/>
    </dgm:pt>
    <dgm:pt modelId="{5F137399-3F27-CD41-87FC-0565A350096E}" type="pres">
      <dgm:prSet presAssocID="{A062AABE-3F2B-4998-9F79-43E3D6F7D725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C38B1-DA89-0D4D-B570-AF2F19CEBD6C}" type="pres">
      <dgm:prSet presAssocID="{A062AABE-3F2B-4998-9F79-43E3D6F7D725}" presName="connSite1" presStyleCnt="0"/>
      <dgm:spPr/>
    </dgm:pt>
    <dgm:pt modelId="{AF81A3DC-EFFB-8B4C-91B4-DD4F52114BC6}" type="pres">
      <dgm:prSet presAssocID="{CCA344B5-95F3-40B9-ACBC-79242749F3D4}" presName="Name9" presStyleLbl="sibTrans2D1" presStyleIdx="4" presStyleCnt="5"/>
      <dgm:spPr/>
      <dgm:t>
        <a:bodyPr/>
        <a:lstStyle/>
        <a:p>
          <a:endParaRPr lang="en-US"/>
        </a:p>
      </dgm:t>
    </dgm:pt>
    <dgm:pt modelId="{39268FB0-7568-454C-A5D3-9F346A579DE5}" type="pres">
      <dgm:prSet presAssocID="{796EC0F0-6D63-7847-AE88-13E63772D7F1}" presName="composite2" presStyleCnt="0"/>
      <dgm:spPr/>
    </dgm:pt>
    <dgm:pt modelId="{3EDBEDA3-9FF2-1443-ADF4-9EDDF6DCAE5E}" type="pres">
      <dgm:prSet presAssocID="{796EC0F0-6D63-7847-AE88-13E63772D7F1}" presName="dummyNode2" presStyleLbl="node1" presStyleIdx="4" presStyleCnt="6"/>
      <dgm:spPr/>
    </dgm:pt>
    <dgm:pt modelId="{40D7FC31-06A7-414E-B621-FA2AEABB9A26}" type="pres">
      <dgm:prSet presAssocID="{796EC0F0-6D63-7847-AE88-13E63772D7F1}" presName="childNode2" presStyleLbl="bgAcc1" presStyleIdx="5" presStyleCnt="6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107C029-2C65-024A-8336-3CEBC2B2116B}" type="pres">
      <dgm:prSet presAssocID="{796EC0F0-6D63-7847-AE88-13E63772D7F1}" presName="childNode2tx" presStyleLbl="bgAcc1" presStyleIdx="5" presStyleCnt="6">
        <dgm:presLayoutVars>
          <dgm:bulletEnabled val="1"/>
        </dgm:presLayoutVars>
      </dgm:prSet>
      <dgm:spPr/>
    </dgm:pt>
    <dgm:pt modelId="{77686C15-CC66-664C-BE14-232349657126}" type="pres">
      <dgm:prSet presAssocID="{796EC0F0-6D63-7847-AE88-13E63772D7F1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CD273-F692-7F4B-9461-1E692D279D34}" type="pres">
      <dgm:prSet presAssocID="{796EC0F0-6D63-7847-AE88-13E63772D7F1}" presName="connSite2" presStyleCnt="0"/>
      <dgm:spPr/>
    </dgm:pt>
  </dgm:ptLst>
  <dgm:cxnLst>
    <dgm:cxn modelId="{C7681B7B-F12B-994A-A048-01A5A7138634}" type="presOf" srcId="{CCA344B5-95F3-40B9-ACBC-79242749F3D4}" destId="{AF81A3DC-EFFB-8B4C-91B4-DD4F52114BC6}" srcOrd="0" destOrd="0" presId="urn:microsoft.com/office/officeart/2005/8/layout/hProcess4"/>
    <dgm:cxn modelId="{84A289B0-652D-064F-BC82-0D4A0E1576A8}" type="presOf" srcId="{796EC0F0-6D63-7847-AE88-13E63772D7F1}" destId="{77686C15-CC66-664C-BE14-232349657126}" srcOrd="0" destOrd="0" presId="urn:microsoft.com/office/officeart/2005/8/layout/hProcess4"/>
    <dgm:cxn modelId="{C99ED62F-C8F6-4C51-AE25-A48CAD3084D8}" srcId="{B29E5972-6E21-4F38-A793-2FDC49E8A22C}" destId="{4F729069-21E6-4A3B-948D-3A27699CE5C2}" srcOrd="1" destOrd="0" parTransId="{3A0EF189-0263-4D57-8AE4-636F85ACC03F}" sibTransId="{120BD963-6C23-47C6-81E4-75C10A336FB7}"/>
    <dgm:cxn modelId="{263C8667-F513-B443-8237-B3C67F81E6D1}" type="presOf" srcId="{9599544B-1DDE-4DF5-A1EF-BC9B632F182B}" destId="{25D91498-9D96-7546-8F06-B2EC282065B0}" srcOrd="0" destOrd="0" presId="urn:microsoft.com/office/officeart/2005/8/layout/hProcess4"/>
    <dgm:cxn modelId="{3E2DA9EF-35AA-6240-A488-BA897886F876}" type="presOf" srcId="{198D10E6-FD6A-8A42-AF49-2AADA73E2EBC}" destId="{A08DCD16-92A8-5E49-AE72-8160F3EBAEAF}" srcOrd="0" destOrd="0" presId="urn:microsoft.com/office/officeart/2005/8/layout/hProcess4"/>
    <dgm:cxn modelId="{3F1B562B-E86B-2E4E-8F41-89A285F97CA4}" type="presOf" srcId="{B4486A19-9258-4E27-9599-4E6F7EDC268C}" destId="{A9817207-D6F7-8944-87AA-5F79A168B5CF}" srcOrd="0" destOrd="0" presId="urn:microsoft.com/office/officeart/2005/8/layout/hProcess4"/>
    <dgm:cxn modelId="{05348333-FF57-4FED-B947-5C32EEA97260}" srcId="{B29E5972-6E21-4F38-A793-2FDC49E8A22C}" destId="{9599544B-1DDE-4DF5-A1EF-BC9B632F182B}" srcOrd="2" destOrd="0" parTransId="{A995ADFC-BDF0-4A22-A15C-33282824AE59}" sibTransId="{06D0F06F-1A40-449C-909D-7B930D787B9B}"/>
    <dgm:cxn modelId="{5383BDFB-9230-4643-812A-D3E89D752A00}" type="presOf" srcId="{6E823E05-D8B7-480B-A7DE-5403BAA34632}" destId="{1B61F071-DB51-E44E-A71C-4A532E9AD510}" srcOrd="0" destOrd="0" presId="urn:microsoft.com/office/officeart/2005/8/layout/hProcess4"/>
    <dgm:cxn modelId="{3C41AC22-7CCD-874F-983A-92DAE3B2DDD2}" srcId="{B29E5972-6E21-4F38-A793-2FDC49E8A22C}" destId="{796EC0F0-6D63-7847-AE88-13E63772D7F1}" srcOrd="5" destOrd="0" parTransId="{5EE2C696-2C87-CA47-B24C-2859A0A35BAE}" sibTransId="{32390D23-FEB5-8942-B7D6-70E385D7F37B}"/>
    <dgm:cxn modelId="{DDD95BFF-12FA-4394-9A7F-AB138FF34B38}" srcId="{B29E5972-6E21-4F38-A793-2FDC49E8A22C}" destId="{B4486A19-9258-4E27-9599-4E6F7EDC268C}" srcOrd="0" destOrd="0" parTransId="{07F6E547-0043-4F9B-A800-7A9568A39D6C}" sibTransId="{6E823E05-D8B7-480B-A7DE-5403BAA34632}"/>
    <dgm:cxn modelId="{5B80C79B-E11B-F344-A747-86874390C32A}" type="presOf" srcId="{CB12BDFC-B703-634D-B2F6-7731B2930009}" destId="{C8D0C25B-B5D5-1249-8791-A729B2AEB984}" srcOrd="0" destOrd="0" presId="urn:microsoft.com/office/officeart/2005/8/layout/hProcess4"/>
    <dgm:cxn modelId="{AEF65C0E-4D77-D640-AC7E-DDA706360067}" type="presOf" srcId="{B29E5972-6E21-4F38-A793-2FDC49E8A22C}" destId="{C7A0C723-7D8B-ED46-89E9-D767F27B99DA}" srcOrd="0" destOrd="0" presId="urn:microsoft.com/office/officeart/2005/8/layout/hProcess4"/>
    <dgm:cxn modelId="{1522E990-DA6B-334A-B41A-A33DC389BFB1}" type="presOf" srcId="{06D0F06F-1A40-449C-909D-7B930D787B9B}" destId="{262D1AE9-48F2-904C-9EDC-4EC61ACD8AB1}" srcOrd="0" destOrd="0" presId="urn:microsoft.com/office/officeart/2005/8/layout/hProcess4"/>
    <dgm:cxn modelId="{25ABA67D-0CBD-3F45-8B83-1B5C41330018}" srcId="{B29E5972-6E21-4F38-A793-2FDC49E8A22C}" destId="{198D10E6-FD6A-8A42-AF49-2AADA73E2EBC}" srcOrd="3" destOrd="0" parTransId="{F2253319-5C22-7F43-8130-6D853EB3AC4F}" sibTransId="{CB12BDFC-B703-634D-B2F6-7731B2930009}"/>
    <dgm:cxn modelId="{4EB51BDD-4965-8948-87CC-A1D0BCBC7468}" type="presOf" srcId="{A062AABE-3F2B-4998-9F79-43E3D6F7D725}" destId="{5F137399-3F27-CD41-87FC-0565A350096E}" srcOrd="0" destOrd="0" presId="urn:microsoft.com/office/officeart/2005/8/layout/hProcess4"/>
    <dgm:cxn modelId="{37AE7ABD-2EAD-E84A-9C78-CF6172ECA632}" type="presOf" srcId="{4F729069-21E6-4A3B-948D-3A27699CE5C2}" destId="{8C9FAE9A-9B3B-CE47-B968-0E10F5B9BEBC}" srcOrd="0" destOrd="0" presId="urn:microsoft.com/office/officeart/2005/8/layout/hProcess4"/>
    <dgm:cxn modelId="{FD4E7092-8CB7-EA45-AD90-3A42D1D6D3F2}" type="presOf" srcId="{120BD963-6C23-47C6-81E4-75C10A336FB7}" destId="{FBDE898F-D3E6-4B47-9FB3-E8C86D26DA02}" srcOrd="0" destOrd="0" presId="urn:microsoft.com/office/officeart/2005/8/layout/hProcess4"/>
    <dgm:cxn modelId="{CE9D91E5-40A1-46CA-94AF-CC9D68A5B442}" srcId="{B29E5972-6E21-4F38-A793-2FDC49E8A22C}" destId="{A062AABE-3F2B-4998-9F79-43E3D6F7D725}" srcOrd="4" destOrd="0" parTransId="{A899EBB4-E452-4723-AFF1-A84377642BA3}" sibTransId="{CCA344B5-95F3-40B9-ACBC-79242749F3D4}"/>
    <dgm:cxn modelId="{D4F06F71-157D-084E-AE2D-4BEAAA81CDDF}" type="presParOf" srcId="{C7A0C723-7D8B-ED46-89E9-D767F27B99DA}" destId="{45F36559-DD58-DB41-9022-DAB303AF25AD}" srcOrd="0" destOrd="0" presId="urn:microsoft.com/office/officeart/2005/8/layout/hProcess4"/>
    <dgm:cxn modelId="{444641B8-70E8-1948-9BEF-4CF3BC26C3B5}" type="presParOf" srcId="{C7A0C723-7D8B-ED46-89E9-D767F27B99DA}" destId="{190815EA-1448-E34C-AB40-38919593BF90}" srcOrd="1" destOrd="0" presId="urn:microsoft.com/office/officeart/2005/8/layout/hProcess4"/>
    <dgm:cxn modelId="{7DA6BCAB-FFB6-B842-9B86-CD5EF9D4F121}" type="presParOf" srcId="{C7A0C723-7D8B-ED46-89E9-D767F27B99DA}" destId="{401B4B92-A60D-B048-8FAC-C075FC50873B}" srcOrd="2" destOrd="0" presId="urn:microsoft.com/office/officeart/2005/8/layout/hProcess4"/>
    <dgm:cxn modelId="{E57ACA53-B8A3-8F41-A8BC-B3AB38101706}" type="presParOf" srcId="{401B4B92-A60D-B048-8FAC-C075FC50873B}" destId="{634A22CD-1BCE-4F45-B1E1-B7B4BBEC0668}" srcOrd="0" destOrd="0" presId="urn:microsoft.com/office/officeart/2005/8/layout/hProcess4"/>
    <dgm:cxn modelId="{30947E0D-C7F5-0144-946C-50CFA451DA3E}" type="presParOf" srcId="{634A22CD-1BCE-4F45-B1E1-B7B4BBEC0668}" destId="{034656A5-CE0D-9D46-BDCB-C930EB031DE9}" srcOrd="0" destOrd="0" presId="urn:microsoft.com/office/officeart/2005/8/layout/hProcess4"/>
    <dgm:cxn modelId="{18BF75DE-1BEB-864D-A067-3EF1EAB8BA02}" type="presParOf" srcId="{634A22CD-1BCE-4F45-B1E1-B7B4BBEC0668}" destId="{0E57C035-635F-9449-985E-8EBE32CA6610}" srcOrd="1" destOrd="0" presId="urn:microsoft.com/office/officeart/2005/8/layout/hProcess4"/>
    <dgm:cxn modelId="{5E7DE0BB-72FF-DD48-AF75-8E1351E84D88}" type="presParOf" srcId="{634A22CD-1BCE-4F45-B1E1-B7B4BBEC0668}" destId="{F4CF2FDD-3E2D-034B-B48E-416770AA773E}" srcOrd="2" destOrd="0" presId="urn:microsoft.com/office/officeart/2005/8/layout/hProcess4"/>
    <dgm:cxn modelId="{C63554D8-C9B1-6B46-B1E8-2FDA2CC58206}" type="presParOf" srcId="{634A22CD-1BCE-4F45-B1E1-B7B4BBEC0668}" destId="{A9817207-D6F7-8944-87AA-5F79A168B5CF}" srcOrd="3" destOrd="0" presId="urn:microsoft.com/office/officeart/2005/8/layout/hProcess4"/>
    <dgm:cxn modelId="{5208B414-DE31-EF49-919D-D10D8D6B43A0}" type="presParOf" srcId="{634A22CD-1BCE-4F45-B1E1-B7B4BBEC0668}" destId="{1BE94F0D-FFF2-F845-A059-CBB6A84B2D33}" srcOrd="4" destOrd="0" presId="urn:microsoft.com/office/officeart/2005/8/layout/hProcess4"/>
    <dgm:cxn modelId="{C36F7843-3179-9340-B0F5-A32C06082D5C}" type="presParOf" srcId="{401B4B92-A60D-B048-8FAC-C075FC50873B}" destId="{1B61F071-DB51-E44E-A71C-4A532E9AD510}" srcOrd="1" destOrd="0" presId="urn:microsoft.com/office/officeart/2005/8/layout/hProcess4"/>
    <dgm:cxn modelId="{B6BA5CA0-A06E-6144-B2ED-276CC419E19A}" type="presParOf" srcId="{401B4B92-A60D-B048-8FAC-C075FC50873B}" destId="{9D0156E0-D38A-1A40-AA32-FAF2A6F42F5A}" srcOrd="2" destOrd="0" presId="urn:microsoft.com/office/officeart/2005/8/layout/hProcess4"/>
    <dgm:cxn modelId="{006143FB-182A-5B47-AB9F-952A31E29EB9}" type="presParOf" srcId="{9D0156E0-D38A-1A40-AA32-FAF2A6F42F5A}" destId="{39982BCB-4A72-8F49-A4D8-F1E040229709}" srcOrd="0" destOrd="0" presId="urn:microsoft.com/office/officeart/2005/8/layout/hProcess4"/>
    <dgm:cxn modelId="{A4C794BA-AD59-2D43-860E-364344326167}" type="presParOf" srcId="{9D0156E0-D38A-1A40-AA32-FAF2A6F42F5A}" destId="{9EBEC3D6-9EEE-7847-8A81-2091EC447EDF}" srcOrd="1" destOrd="0" presId="urn:microsoft.com/office/officeart/2005/8/layout/hProcess4"/>
    <dgm:cxn modelId="{083CEDF3-E23C-5142-A902-26F58CA48E82}" type="presParOf" srcId="{9D0156E0-D38A-1A40-AA32-FAF2A6F42F5A}" destId="{9E600C5D-2266-964F-8EEF-0308349DFC76}" srcOrd="2" destOrd="0" presId="urn:microsoft.com/office/officeart/2005/8/layout/hProcess4"/>
    <dgm:cxn modelId="{37F980FE-D224-A047-91A2-2049C72A5C2C}" type="presParOf" srcId="{9D0156E0-D38A-1A40-AA32-FAF2A6F42F5A}" destId="{8C9FAE9A-9B3B-CE47-B968-0E10F5B9BEBC}" srcOrd="3" destOrd="0" presId="urn:microsoft.com/office/officeart/2005/8/layout/hProcess4"/>
    <dgm:cxn modelId="{5D11BD5F-7DFF-1340-9298-F5ABABC4FDCC}" type="presParOf" srcId="{9D0156E0-D38A-1A40-AA32-FAF2A6F42F5A}" destId="{EB6C2289-BA09-E044-88D3-84BD39839415}" srcOrd="4" destOrd="0" presId="urn:microsoft.com/office/officeart/2005/8/layout/hProcess4"/>
    <dgm:cxn modelId="{C03DC7A2-2DE8-5240-AA1D-073C11B3D2EE}" type="presParOf" srcId="{401B4B92-A60D-B048-8FAC-C075FC50873B}" destId="{FBDE898F-D3E6-4B47-9FB3-E8C86D26DA02}" srcOrd="3" destOrd="0" presId="urn:microsoft.com/office/officeart/2005/8/layout/hProcess4"/>
    <dgm:cxn modelId="{10A0A0C7-92DE-CF4E-BFFA-BA3E19FCA5C7}" type="presParOf" srcId="{401B4B92-A60D-B048-8FAC-C075FC50873B}" destId="{6A358BD1-82A8-D644-8411-D64004999F0E}" srcOrd="4" destOrd="0" presId="urn:microsoft.com/office/officeart/2005/8/layout/hProcess4"/>
    <dgm:cxn modelId="{DB22C0B0-68A7-A84B-8DD2-4E0C99A17219}" type="presParOf" srcId="{6A358BD1-82A8-D644-8411-D64004999F0E}" destId="{B187E447-E5F1-7A40-9BFE-460241F59BF5}" srcOrd="0" destOrd="0" presId="urn:microsoft.com/office/officeart/2005/8/layout/hProcess4"/>
    <dgm:cxn modelId="{F6F21910-943E-304E-8079-DF187A44294A}" type="presParOf" srcId="{6A358BD1-82A8-D644-8411-D64004999F0E}" destId="{A0E16815-24F6-E94F-8738-4097AF5E25B4}" srcOrd="1" destOrd="0" presId="urn:microsoft.com/office/officeart/2005/8/layout/hProcess4"/>
    <dgm:cxn modelId="{70659ACD-E638-D24E-87B9-A6E01BD4FDB5}" type="presParOf" srcId="{6A358BD1-82A8-D644-8411-D64004999F0E}" destId="{3AB92B23-5BEB-2A4D-8A50-A3DA32A60E56}" srcOrd="2" destOrd="0" presId="urn:microsoft.com/office/officeart/2005/8/layout/hProcess4"/>
    <dgm:cxn modelId="{223F596B-9929-4847-AF12-95825DA73C0A}" type="presParOf" srcId="{6A358BD1-82A8-D644-8411-D64004999F0E}" destId="{25D91498-9D96-7546-8F06-B2EC282065B0}" srcOrd="3" destOrd="0" presId="urn:microsoft.com/office/officeart/2005/8/layout/hProcess4"/>
    <dgm:cxn modelId="{C3BA2C09-2966-A746-B6EE-8C16FE8F02D4}" type="presParOf" srcId="{6A358BD1-82A8-D644-8411-D64004999F0E}" destId="{D6F5A4B7-384B-904C-9508-F20B090A0DB6}" srcOrd="4" destOrd="0" presId="urn:microsoft.com/office/officeart/2005/8/layout/hProcess4"/>
    <dgm:cxn modelId="{A661928A-7726-7243-A30E-7325B75E365B}" type="presParOf" srcId="{401B4B92-A60D-B048-8FAC-C075FC50873B}" destId="{262D1AE9-48F2-904C-9EDC-4EC61ACD8AB1}" srcOrd="5" destOrd="0" presId="urn:microsoft.com/office/officeart/2005/8/layout/hProcess4"/>
    <dgm:cxn modelId="{CAD4DC47-BA7E-F74A-A894-67FB09528BBC}" type="presParOf" srcId="{401B4B92-A60D-B048-8FAC-C075FC50873B}" destId="{41ADA98E-CCED-9449-819F-2C4E347E812B}" srcOrd="6" destOrd="0" presId="urn:microsoft.com/office/officeart/2005/8/layout/hProcess4"/>
    <dgm:cxn modelId="{B72546B3-9D3B-D644-982F-48AFB09110FA}" type="presParOf" srcId="{41ADA98E-CCED-9449-819F-2C4E347E812B}" destId="{8E023611-27E0-FE48-B2CF-2E6295652390}" srcOrd="0" destOrd="0" presId="urn:microsoft.com/office/officeart/2005/8/layout/hProcess4"/>
    <dgm:cxn modelId="{63B24934-5854-3D44-9007-CBA06E5921C5}" type="presParOf" srcId="{41ADA98E-CCED-9449-819F-2C4E347E812B}" destId="{29D500F0-9FCD-2D43-B2D9-D6585E9D1740}" srcOrd="1" destOrd="0" presId="urn:microsoft.com/office/officeart/2005/8/layout/hProcess4"/>
    <dgm:cxn modelId="{B6F45D6E-553C-6C4B-8794-D38AD15D56FB}" type="presParOf" srcId="{41ADA98E-CCED-9449-819F-2C4E347E812B}" destId="{294BF308-5B96-234B-AA62-9E33C7C59963}" srcOrd="2" destOrd="0" presId="urn:microsoft.com/office/officeart/2005/8/layout/hProcess4"/>
    <dgm:cxn modelId="{6A57365C-BFD9-BE4D-89D0-4DD840CBE341}" type="presParOf" srcId="{41ADA98E-CCED-9449-819F-2C4E347E812B}" destId="{A08DCD16-92A8-5E49-AE72-8160F3EBAEAF}" srcOrd="3" destOrd="0" presId="urn:microsoft.com/office/officeart/2005/8/layout/hProcess4"/>
    <dgm:cxn modelId="{3977E87B-B576-E048-9C2E-B47E290A8307}" type="presParOf" srcId="{41ADA98E-CCED-9449-819F-2C4E347E812B}" destId="{C5D3ECF8-594E-1F48-ADC7-D86C68603BCC}" srcOrd="4" destOrd="0" presId="urn:microsoft.com/office/officeart/2005/8/layout/hProcess4"/>
    <dgm:cxn modelId="{BBE514F8-34DE-5549-AD9F-5F094585FA0D}" type="presParOf" srcId="{401B4B92-A60D-B048-8FAC-C075FC50873B}" destId="{C8D0C25B-B5D5-1249-8791-A729B2AEB984}" srcOrd="7" destOrd="0" presId="urn:microsoft.com/office/officeart/2005/8/layout/hProcess4"/>
    <dgm:cxn modelId="{B7D8BB2F-CFBE-7548-BC60-75A3AA4B05D0}" type="presParOf" srcId="{401B4B92-A60D-B048-8FAC-C075FC50873B}" destId="{E282DF33-86E9-754C-BF0D-CF677B6BBAD8}" srcOrd="8" destOrd="0" presId="urn:microsoft.com/office/officeart/2005/8/layout/hProcess4"/>
    <dgm:cxn modelId="{75DE4280-3BA1-4145-8650-DC2A37BDBBF0}" type="presParOf" srcId="{E282DF33-86E9-754C-BF0D-CF677B6BBAD8}" destId="{67DFB686-CB55-9B4D-90C4-B234C2EA3E3B}" srcOrd="0" destOrd="0" presId="urn:microsoft.com/office/officeart/2005/8/layout/hProcess4"/>
    <dgm:cxn modelId="{0E810A7B-04B7-9845-B11D-0042BFADD7D1}" type="presParOf" srcId="{E282DF33-86E9-754C-BF0D-CF677B6BBAD8}" destId="{14CAF598-24EC-C64D-BCBA-7F35CCB38DCE}" srcOrd="1" destOrd="0" presId="urn:microsoft.com/office/officeart/2005/8/layout/hProcess4"/>
    <dgm:cxn modelId="{E4F01FDE-1636-5148-A46D-FAE8C82CB73A}" type="presParOf" srcId="{E282DF33-86E9-754C-BF0D-CF677B6BBAD8}" destId="{AE52BFE9-70AA-114D-AFAE-C02AA2972C69}" srcOrd="2" destOrd="0" presId="urn:microsoft.com/office/officeart/2005/8/layout/hProcess4"/>
    <dgm:cxn modelId="{36F860DA-1D74-AC4B-B28A-791564FC3634}" type="presParOf" srcId="{E282DF33-86E9-754C-BF0D-CF677B6BBAD8}" destId="{5F137399-3F27-CD41-87FC-0565A350096E}" srcOrd="3" destOrd="0" presId="urn:microsoft.com/office/officeart/2005/8/layout/hProcess4"/>
    <dgm:cxn modelId="{8CC66951-6EAD-B840-BB7A-57D5C858E148}" type="presParOf" srcId="{E282DF33-86E9-754C-BF0D-CF677B6BBAD8}" destId="{A10C38B1-DA89-0D4D-B570-AF2F19CEBD6C}" srcOrd="4" destOrd="0" presId="urn:microsoft.com/office/officeart/2005/8/layout/hProcess4"/>
    <dgm:cxn modelId="{E1019144-AFF5-CC4C-AD20-613C80C7BB67}" type="presParOf" srcId="{401B4B92-A60D-B048-8FAC-C075FC50873B}" destId="{AF81A3DC-EFFB-8B4C-91B4-DD4F52114BC6}" srcOrd="9" destOrd="0" presId="urn:microsoft.com/office/officeart/2005/8/layout/hProcess4"/>
    <dgm:cxn modelId="{B2FB124C-5935-6B47-A96E-C52083DAB154}" type="presParOf" srcId="{401B4B92-A60D-B048-8FAC-C075FC50873B}" destId="{39268FB0-7568-454C-A5D3-9F346A579DE5}" srcOrd="10" destOrd="0" presId="urn:microsoft.com/office/officeart/2005/8/layout/hProcess4"/>
    <dgm:cxn modelId="{995772CD-BBB5-954A-8118-3ACF31D57090}" type="presParOf" srcId="{39268FB0-7568-454C-A5D3-9F346A579DE5}" destId="{3EDBEDA3-9FF2-1443-ADF4-9EDDF6DCAE5E}" srcOrd="0" destOrd="0" presId="urn:microsoft.com/office/officeart/2005/8/layout/hProcess4"/>
    <dgm:cxn modelId="{190DF132-5ACA-0441-B626-B143CB3EDEF9}" type="presParOf" srcId="{39268FB0-7568-454C-A5D3-9F346A579DE5}" destId="{40D7FC31-06A7-414E-B621-FA2AEABB9A26}" srcOrd="1" destOrd="0" presId="urn:microsoft.com/office/officeart/2005/8/layout/hProcess4"/>
    <dgm:cxn modelId="{5944F7C5-BF11-9549-A520-2762AE982D5A}" type="presParOf" srcId="{39268FB0-7568-454C-A5D3-9F346A579DE5}" destId="{C107C029-2C65-024A-8336-3CEBC2B2116B}" srcOrd="2" destOrd="0" presId="urn:microsoft.com/office/officeart/2005/8/layout/hProcess4"/>
    <dgm:cxn modelId="{ACCCFD19-6603-494A-BA62-6245D08A9962}" type="presParOf" srcId="{39268FB0-7568-454C-A5D3-9F346A579DE5}" destId="{77686C15-CC66-664C-BE14-232349657126}" srcOrd="3" destOrd="0" presId="urn:microsoft.com/office/officeart/2005/8/layout/hProcess4"/>
    <dgm:cxn modelId="{C5F12926-766E-F14A-9162-EC266238AE5E}" type="presParOf" srcId="{39268FB0-7568-454C-A5D3-9F346A579DE5}" destId="{BFACD273-F692-7F4B-9461-1E692D279D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7C035-635F-9449-985E-8EBE32CA6610}">
      <dsp:nvSpPr>
        <dsp:cNvPr id="0" name=""/>
        <dsp:cNvSpPr/>
      </dsp:nvSpPr>
      <dsp:spPr>
        <a:xfrm>
          <a:off x="0" y="1678969"/>
          <a:ext cx="1102711" cy="909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1B61F071-DB51-E44E-A71C-4A532E9AD510}">
      <dsp:nvSpPr>
        <dsp:cNvPr id="0" name=""/>
        <dsp:cNvSpPr/>
      </dsp:nvSpPr>
      <dsp:spPr>
        <a:xfrm>
          <a:off x="602489" y="2044843"/>
          <a:ext cx="1232745" cy="1232745"/>
        </a:xfrm>
        <a:prstGeom prst="leftCircularArrow">
          <a:avLst>
            <a:gd name="adj1" fmla="val 2875"/>
            <a:gd name="adj2" fmla="val 351494"/>
            <a:gd name="adj3" fmla="val 1896812"/>
            <a:gd name="adj4" fmla="val 8794296"/>
            <a:gd name="adj5" fmla="val 3354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A9817207-D6F7-8944-87AA-5F79A168B5CF}">
      <dsp:nvSpPr>
        <dsp:cNvPr id="0" name=""/>
        <dsp:cNvSpPr/>
      </dsp:nvSpPr>
      <dsp:spPr>
        <a:xfrm>
          <a:off x="214777" y="2320804"/>
          <a:ext cx="1043439" cy="658816"/>
        </a:xfrm>
        <a:prstGeom prst="roundRect">
          <a:avLst>
            <a:gd name="adj" fmla="val 10000"/>
          </a:avLst>
        </a:prstGeom>
        <a:solidFill>
          <a:srgbClr val="27C7BD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/>
              <a:cs typeface="Verdana"/>
            </a:rPr>
            <a:t>Introduction to NHD Process/Annual Theme</a:t>
          </a:r>
          <a:endParaRPr lang="en-US" sz="1000" kern="1200" dirty="0">
            <a:latin typeface="Verdana"/>
            <a:cs typeface="Verdana"/>
          </a:endParaRPr>
        </a:p>
      </dsp:txBody>
      <dsp:txXfrm>
        <a:off x="234073" y="2340100"/>
        <a:ext cx="1004847" cy="620224"/>
      </dsp:txXfrm>
    </dsp:sp>
    <dsp:sp modelId="{9EBEC3D6-9EEE-7847-8A81-2091EC447EDF}">
      <dsp:nvSpPr>
        <dsp:cNvPr id="0" name=""/>
        <dsp:cNvSpPr/>
      </dsp:nvSpPr>
      <dsp:spPr>
        <a:xfrm>
          <a:off x="1426987" y="1807963"/>
          <a:ext cx="1102711" cy="909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FBDE898F-D3E6-4B47-9FB3-E8C86D26DA02}">
      <dsp:nvSpPr>
        <dsp:cNvPr id="0" name=""/>
        <dsp:cNvSpPr/>
      </dsp:nvSpPr>
      <dsp:spPr>
        <a:xfrm>
          <a:off x="2041695" y="1256311"/>
          <a:ext cx="1334687" cy="1334687"/>
        </a:xfrm>
        <a:prstGeom prst="circularArrow">
          <a:avLst>
            <a:gd name="adj1" fmla="val 2655"/>
            <a:gd name="adj2" fmla="val 322987"/>
            <a:gd name="adj3" fmla="val 19501502"/>
            <a:gd name="adj4" fmla="val 12575511"/>
            <a:gd name="adj5" fmla="val 3098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8C9FAE9A-9B3B-CE47-B968-0E10F5B9BEBC}">
      <dsp:nvSpPr>
        <dsp:cNvPr id="0" name=""/>
        <dsp:cNvSpPr/>
      </dsp:nvSpPr>
      <dsp:spPr>
        <a:xfrm>
          <a:off x="1672034" y="1613069"/>
          <a:ext cx="980187" cy="389788"/>
        </a:xfrm>
        <a:prstGeom prst="roundRect">
          <a:avLst>
            <a:gd name="adj" fmla="val 10000"/>
          </a:avLst>
        </a:prstGeom>
        <a:solidFill>
          <a:srgbClr val="27C7BD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/>
              <a:cs typeface="Verdana"/>
            </a:rPr>
            <a:t>Topic Exploration/Selection</a:t>
          </a:r>
          <a:endParaRPr lang="en-US" sz="1000" kern="1200" dirty="0">
            <a:latin typeface="Verdana"/>
            <a:cs typeface="Verdana"/>
          </a:endParaRPr>
        </a:p>
      </dsp:txBody>
      <dsp:txXfrm>
        <a:off x="1683451" y="1624486"/>
        <a:ext cx="957353" cy="366954"/>
      </dsp:txXfrm>
    </dsp:sp>
    <dsp:sp modelId="{A0E16815-24F6-E94F-8738-4097AF5E25B4}">
      <dsp:nvSpPr>
        <dsp:cNvPr id="0" name=""/>
        <dsp:cNvSpPr/>
      </dsp:nvSpPr>
      <dsp:spPr>
        <a:xfrm>
          <a:off x="2820992" y="1807963"/>
          <a:ext cx="1102711" cy="909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62D1AE9-48F2-904C-9EDC-4EC61ACD8AB1}">
      <dsp:nvSpPr>
        <dsp:cNvPr id="0" name=""/>
        <dsp:cNvSpPr/>
      </dsp:nvSpPr>
      <dsp:spPr>
        <a:xfrm>
          <a:off x="3444890" y="2039674"/>
          <a:ext cx="1193785" cy="1193785"/>
        </a:xfrm>
        <a:prstGeom prst="leftCircularArrow">
          <a:avLst>
            <a:gd name="adj1" fmla="val 2969"/>
            <a:gd name="adj2" fmla="val 363766"/>
            <a:gd name="adj3" fmla="val 2139276"/>
            <a:gd name="adj4" fmla="val 9024489"/>
            <a:gd name="adj5" fmla="val 3464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5D91498-9D96-7546-8F06-B2EC282065B0}">
      <dsp:nvSpPr>
        <dsp:cNvPr id="0" name=""/>
        <dsp:cNvSpPr/>
      </dsp:nvSpPr>
      <dsp:spPr>
        <a:xfrm>
          <a:off x="3066039" y="2522575"/>
          <a:ext cx="980187" cy="389788"/>
        </a:xfrm>
        <a:prstGeom prst="roundRect">
          <a:avLst>
            <a:gd name="adj" fmla="val 10000"/>
          </a:avLst>
        </a:prstGeom>
        <a:solidFill>
          <a:srgbClr val="27C7BD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/>
              <a:cs typeface="Verdana"/>
            </a:rPr>
            <a:t>Research</a:t>
          </a:r>
          <a:endParaRPr lang="en-US" sz="1000" kern="1200" dirty="0">
            <a:latin typeface="Verdana"/>
            <a:cs typeface="Verdana"/>
          </a:endParaRPr>
        </a:p>
      </dsp:txBody>
      <dsp:txXfrm>
        <a:off x="3077456" y="2533992"/>
        <a:ext cx="957353" cy="366954"/>
      </dsp:txXfrm>
    </dsp:sp>
    <dsp:sp modelId="{29D500F0-9FCD-2D43-B2D9-D6585E9D1740}">
      <dsp:nvSpPr>
        <dsp:cNvPr id="0" name=""/>
        <dsp:cNvSpPr/>
      </dsp:nvSpPr>
      <dsp:spPr>
        <a:xfrm>
          <a:off x="4214998" y="1807963"/>
          <a:ext cx="1102711" cy="909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C8D0C25B-B5D5-1249-8791-A729B2AEB984}">
      <dsp:nvSpPr>
        <dsp:cNvPr id="0" name=""/>
        <dsp:cNvSpPr/>
      </dsp:nvSpPr>
      <dsp:spPr>
        <a:xfrm>
          <a:off x="4829706" y="1256311"/>
          <a:ext cx="1334687" cy="1334687"/>
        </a:xfrm>
        <a:prstGeom prst="circularArrow">
          <a:avLst>
            <a:gd name="adj1" fmla="val 2655"/>
            <a:gd name="adj2" fmla="val 322987"/>
            <a:gd name="adj3" fmla="val 19501502"/>
            <a:gd name="adj4" fmla="val 12575511"/>
            <a:gd name="adj5" fmla="val 3098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A08DCD16-92A8-5E49-AE72-8160F3EBAEAF}">
      <dsp:nvSpPr>
        <dsp:cNvPr id="0" name=""/>
        <dsp:cNvSpPr/>
      </dsp:nvSpPr>
      <dsp:spPr>
        <a:xfrm>
          <a:off x="4460045" y="1613069"/>
          <a:ext cx="980187" cy="389788"/>
        </a:xfrm>
        <a:prstGeom prst="roundRect">
          <a:avLst>
            <a:gd name="adj" fmla="val 10000"/>
          </a:avLst>
        </a:prstGeom>
        <a:solidFill>
          <a:srgbClr val="27C7BD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/>
              <a:cs typeface="Verdana"/>
            </a:rPr>
            <a:t>Project Organization &amp; Outline</a:t>
          </a:r>
          <a:endParaRPr lang="en-US" sz="1000" kern="1200" dirty="0">
            <a:latin typeface="Verdana"/>
            <a:cs typeface="Verdana"/>
          </a:endParaRPr>
        </a:p>
      </dsp:txBody>
      <dsp:txXfrm>
        <a:off x="4471462" y="1624486"/>
        <a:ext cx="957353" cy="366954"/>
      </dsp:txXfrm>
    </dsp:sp>
    <dsp:sp modelId="{14CAF598-24EC-C64D-BCBA-7F35CCB38DCE}">
      <dsp:nvSpPr>
        <dsp:cNvPr id="0" name=""/>
        <dsp:cNvSpPr/>
      </dsp:nvSpPr>
      <dsp:spPr>
        <a:xfrm>
          <a:off x="5609003" y="1807963"/>
          <a:ext cx="1102711" cy="909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AF81A3DC-EFFB-8B4C-91B4-DD4F52114BC6}">
      <dsp:nvSpPr>
        <dsp:cNvPr id="0" name=""/>
        <dsp:cNvSpPr/>
      </dsp:nvSpPr>
      <dsp:spPr>
        <a:xfrm>
          <a:off x="6232901" y="2039674"/>
          <a:ext cx="1193785" cy="1193785"/>
        </a:xfrm>
        <a:prstGeom prst="leftCircularArrow">
          <a:avLst>
            <a:gd name="adj1" fmla="val 2969"/>
            <a:gd name="adj2" fmla="val 363766"/>
            <a:gd name="adj3" fmla="val 2139276"/>
            <a:gd name="adj4" fmla="val 9024489"/>
            <a:gd name="adj5" fmla="val 3464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5F137399-3F27-CD41-87FC-0565A350096E}">
      <dsp:nvSpPr>
        <dsp:cNvPr id="0" name=""/>
        <dsp:cNvSpPr/>
      </dsp:nvSpPr>
      <dsp:spPr>
        <a:xfrm>
          <a:off x="5854050" y="2522575"/>
          <a:ext cx="980187" cy="389788"/>
        </a:xfrm>
        <a:prstGeom prst="roundRect">
          <a:avLst>
            <a:gd name="adj" fmla="val 10000"/>
          </a:avLst>
        </a:prstGeom>
        <a:solidFill>
          <a:srgbClr val="27C7BD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/>
              <a:cs typeface="Verdana"/>
            </a:rPr>
            <a:t>Thesis Statement &amp; Final Research</a:t>
          </a:r>
          <a:endParaRPr lang="en-US" sz="1000" kern="1200" dirty="0">
            <a:latin typeface="Verdana"/>
            <a:cs typeface="Verdana"/>
          </a:endParaRPr>
        </a:p>
      </dsp:txBody>
      <dsp:txXfrm>
        <a:off x="5865467" y="2533992"/>
        <a:ext cx="957353" cy="366954"/>
      </dsp:txXfrm>
    </dsp:sp>
    <dsp:sp modelId="{40D7FC31-06A7-414E-B621-FA2AEABB9A26}">
      <dsp:nvSpPr>
        <dsp:cNvPr id="0" name=""/>
        <dsp:cNvSpPr/>
      </dsp:nvSpPr>
      <dsp:spPr>
        <a:xfrm>
          <a:off x="7003009" y="1807963"/>
          <a:ext cx="1102711" cy="90950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77686C15-CC66-664C-BE14-232349657126}">
      <dsp:nvSpPr>
        <dsp:cNvPr id="0" name=""/>
        <dsp:cNvSpPr/>
      </dsp:nvSpPr>
      <dsp:spPr>
        <a:xfrm>
          <a:off x="7248056" y="1613069"/>
          <a:ext cx="980187" cy="389788"/>
        </a:xfrm>
        <a:prstGeom prst="roundRect">
          <a:avLst>
            <a:gd name="adj" fmla="val 10000"/>
          </a:avLst>
        </a:prstGeom>
        <a:solidFill>
          <a:srgbClr val="27C7BD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/>
              <a:cs typeface="Verdana"/>
            </a:rPr>
            <a:t>Project Creation &amp; Paper Work</a:t>
          </a:r>
          <a:endParaRPr lang="en-US" sz="1000" kern="1200" dirty="0">
            <a:latin typeface="Verdana"/>
            <a:cs typeface="Verdana"/>
          </a:endParaRPr>
        </a:p>
      </dsp:txBody>
      <dsp:txXfrm>
        <a:off x="7259473" y="1624486"/>
        <a:ext cx="957353" cy="36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7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4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36BF-A7BD-E240-A2C8-47BC73CBEE8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1F6F-9127-2D4C-9EF1-8D56FF5D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istory.idaho.gov/nhdi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cs typeface="Verdana"/>
              </a:rPr>
              <a:t>How to Plan your calendar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cs typeface="Verdana"/>
              </a:rPr>
              <a:t>Implementing NHD in Your Classroom</a:t>
            </a: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0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Toolkit Resources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history.idaho.gov/nhdi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Placeholder 3" descr="Screen Shot 2018-10-04 at 5.17.16 PM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7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5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Verdana"/>
                <a:cs typeface="Verdana"/>
              </a:rPr>
              <a:t>Let’s get to work! Plan Away!</a:t>
            </a:r>
            <a:endParaRPr lang="en-US" sz="4000" dirty="0">
              <a:latin typeface="Verdana"/>
              <a:cs typeface="Verdana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/>
                <a:cs typeface="Verdana"/>
              </a:rPr>
              <a:t>NHD Process</a:t>
            </a:r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67873"/>
              </p:ext>
            </p:extLst>
          </p:nvPr>
        </p:nvGraphicFramePr>
        <p:xfrm>
          <a:off x="457200" y="1397001"/>
          <a:ext cx="82296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4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Verdana"/>
                <a:cs typeface="Verdana"/>
              </a:rPr>
              <a:t>How to Create Your NHD Timeline</a:t>
            </a:r>
            <a:endParaRPr lang="en-US" sz="3600" dirty="0">
              <a:latin typeface="Verdana"/>
              <a:cs typeface="Verdan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3394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Verdana"/>
                <a:cs typeface="Verdana"/>
              </a:rPr>
              <a:t>Step </a:t>
            </a:r>
            <a:r>
              <a:rPr lang="en-US" b="1" dirty="0" smtClean="0">
                <a:latin typeface="Verdana"/>
                <a:cs typeface="Verdana"/>
              </a:rPr>
              <a:t>1: </a:t>
            </a:r>
            <a:r>
              <a:rPr lang="en-US" dirty="0" smtClean="0">
                <a:latin typeface="Verdana"/>
                <a:cs typeface="Verdana"/>
              </a:rPr>
              <a:t>Work </a:t>
            </a:r>
            <a:r>
              <a:rPr lang="en-US" dirty="0">
                <a:latin typeface="Verdana"/>
                <a:cs typeface="Verdana"/>
              </a:rPr>
              <a:t>b</a:t>
            </a:r>
            <a:r>
              <a:rPr lang="en-US" dirty="0" smtClean="0">
                <a:latin typeface="Verdana"/>
                <a:cs typeface="Verdana"/>
              </a:rPr>
              <a:t>ackwards</a:t>
            </a:r>
            <a:r>
              <a:rPr lang="en-US" dirty="0">
                <a:latin typeface="Verdana"/>
                <a:cs typeface="Verdana"/>
              </a:rPr>
              <a:t>. Start with the date of your regional contest </a:t>
            </a:r>
            <a:r>
              <a:rPr lang="en-US" dirty="0" smtClean="0">
                <a:latin typeface="Verdana"/>
                <a:cs typeface="Verdana"/>
              </a:rPr>
              <a:t>deadlines and </a:t>
            </a:r>
            <a:r>
              <a:rPr lang="en-US" dirty="0">
                <a:latin typeface="Verdana"/>
                <a:cs typeface="Verdana"/>
              </a:rPr>
              <a:t>count back to determine how many weeks you have.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82" y="1701801"/>
            <a:ext cx="3815236" cy="33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Verdana"/>
                <a:cs typeface="Verdana"/>
              </a:rPr>
              <a:t>Step 2: </a:t>
            </a:r>
            <a:r>
              <a:rPr lang="en-US" sz="2400" dirty="0" smtClean="0">
                <a:latin typeface="Verdana"/>
                <a:cs typeface="Verdana"/>
              </a:rPr>
              <a:t>Divide your time into manageable pieces.</a:t>
            </a:r>
            <a:endParaRPr lang="en-US" sz="2400" dirty="0">
              <a:latin typeface="Verdana"/>
              <a:cs typeface="Verdan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78674"/>
              </p:ext>
            </p:extLst>
          </p:nvPr>
        </p:nvGraphicFramePr>
        <p:xfrm>
          <a:off x="152400" y="1417638"/>
          <a:ext cx="8839200" cy="509887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522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/>
                          <a:cs typeface="Verdana"/>
                        </a:rPr>
                        <a:t>	</a:t>
                      </a:r>
                      <a:endParaRPr lang="en-US" sz="11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  <a:latin typeface="Verdana"/>
                          <a:cs typeface="Verdana"/>
                        </a:rPr>
                        <a:t>6 Weeks</a:t>
                      </a:r>
                      <a:endParaRPr lang="en-US" sz="27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Verdana"/>
                          <a:cs typeface="Verdana"/>
                        </a:rPr>
                        <a:t>10 Weeks</a:t>
                      </a:r>
                      <a:endParaRPr lang="en-US" sz="27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  <a:latin typeface="Verdana"/>
                          <a:cs typeface="Verdana"/>
                        </a:rPr>
                        <a:t>15 Weeks</a:t>
                      </a:r>
                      <a:endParaRPr lang="en-US" sz="27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568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Intro to NHD Process and Annual Theme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568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Topic Exploration and Selection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2 Weeks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522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Research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2 Weeks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4 Weeks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5 Weeks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568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Thesis Statement and Final Research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2 Weeks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568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Project Organization and Outline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2 Weeks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568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Project Creation, Process Paper, Bibliography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1 Week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2 Weeks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3 Weeks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89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latin typeface="Verdana"/>
                <a:cs typeface="Verdana"/>
              </a:rPr>
              <a:t>Step 3:  </a:t>
            </a:r>
            <a:r>
              <a:rPr lang="en-US" sz="2700" dirty="0" smtClean="0">
                <a:latin typeface="Verdana"/>
                <a:cs typeface="Verdana"/>
              </a:rPr>
              <a:t>Create a calendar for each week</a:t>
            </a:r>
            <a:endParaRPr lang="en-US" dirty="0">
              <a:latin typeface="Verdana"/>
              <a:cs typeface="Verdan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6390"/>
              </p:ext>
            </p:extLst>
          </p:nvPr>
        </p:nvGraphicFramePr>
        <p:xfrm>
          <a:off x="457200" y="1986280"/>
          <a:ext cx="8229600" cy="3708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14800"/>
                <a:gridCol w="4114800"/>
              </a:tblGrid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Verdana"/>
                          <a:cs typeface="Verdana"/>
                        </a:rPr>
                        <a:t>Dates</a:t>
                      </a:r>
                      <a:endParaRPr lang="en-US" sz="27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Verdana"/>
                          <a:cs typeface="Verdana"/>
                        </a:rPr>
                        <a:t>Work</a:t>
                      </a:r>
                      <a:endParaRPr lang="en-US" sz="27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Dec 10-14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Intro to NHD Process and Annual Theme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Dec 17-21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Topic Exploration and Selection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Jan 8-Feb 2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Research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Feb 5-9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Verdana"/>
                          <a:cs typeface="Verdana"/>
                        </a:rPr>
                        <a:t>Thesis Statement and Final Research</a:t>
                      </a:r>
                      <a:endParaRPr lang="en-US" sz="190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Feb 12-16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Project Organization and </a:t>
                      </a:r>
                      <a:r>
                        <a:rPr lang="en-US" sz="1900" dirty="0" smtClean="0">
                          <a:effectLst/>
                          <a:latin typeface="Verdana"/>
                          <a:cs typeface="Verdana"/>
                        </a:rPr>
                        <a:t>Outline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Feb 19-March 2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Project Creation, Process Paper, Bibliography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March 2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Verdana"/>
                          <a:cs typeface="Verdana"/>
                        </a:rPr>
                        <a:t>Entry Deadline</a:t>
                      </a:r>
                      <a:endParaRPr lang="en-US" sz="1900" dirty="0"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6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  <a:cs typeface="Verdana"/>
              </a:rPr>
              <a:t>Beware!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/>
                <a:cs typeface="Verdana"/>
              </a:rPr>
              <a:t>Entry types have different deadlines.</a:t>
            </a:r>
          </a:p>
          <a:p>
            <a:r>
              <a:rPr lang="en-US" dirty="0" smtClean="0">
                <a:latin typeface="Verdana"/>
                <a:cs typeface="Verdana"/>
              </a:rPr>
              <a:t>Snow days!</a:t>
            </a:r>
          </a:p>
          <a:p>
            <a:r>
              <a:rPr lang="en-US" dirty="0" smtClean="0">
                <a:latin typeface="Verdana"/>
                <a:cs typeface="Verdana"/>
              </a:rPr>
              <a:t>You do not want to be rushed at the end.</a:t>
            </a:r>
          </a:p>
          <a:p>
            <a:r>
              <a:rPr lang="en-US" dirty="0" smtClean="0">
                <a:latin typeface="Verdana"/>
                <a:cs typeface="Verdana"/>
              </a:rPr>
              <a:t>School assemblies, field trips, etc.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83243"/>
            <a:ext cx="4038600" cy="30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736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Step 4: </a:t>
            </a:r>
            <a:r>
              <a:rPr lang="en-US" sz="3200" dirty="0" smtClean="0">
                <a:latin typeface="Verdana"/>
                <a:cs typeface="Verdana"/>
              </a:rPr>
              <a:t>Add important deadlines and graded milestone assignments.</a:t>
            </a:r>
            <a:br>
              <a:rPr lang="en-US" sz="3200" dirty="0" smtClean="0">
                <a:latin typeface="Verdana"/>
                <a:cs typeface="Verdana"/>
              </a:rPr>
            </a:br>
            <a:endParaRPr lang="en-US" sz="3200" dirty="0">
              <a:latin typeface="Verdana"/>
              <a:cs typeface="Verdan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67220"/>
              </p:ext>
            </p:extLst>
          </p:nvPr>
        </p:nvGraphicFramePr>
        <p:xfrm>
          <a:off x="1440424" y="1820366"/>
          <a:ext cx="6288318" cy="44547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3568"/>
                <a:gridCol w="2363394"/>
                <a:gridCol w="1111356"/>
              </a:tblGrid>
              <a:tr h="5652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Product Due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Due Date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Point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Value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5434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Topic Proposal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2298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Contract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5434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Research Plan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5434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Sources</a:t>
                      </a:r>
                      <a:r>
                        <a:rPr lang="en-US" baseline="0" dirty="0" smtClean="0">
                          <a:latin typeface="Verdana"/>
                          <a:cs typeface="Verdana"/>
                        </a:rPr>
                        <a:t> Check-Ins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5434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Thesis Statement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54346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Process Paper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2298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Bibliography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2298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Verdana"/>
                          <a:cs typeface="Verdana"/>
                        </a:rPr>
                        <a:t>Final Project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238481"/>
              </p:ext>
            </p:extLst>
          </p:nvPr>
        </p:nvGraphicFramePr>
        <p:xfrm>
          <a:off x="503665" y="288363"/>
          <a:ext cx="8229600" cy="6141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Dec 10-14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Intro to NHD/Theme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Product Due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Due Date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Point Value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(200 </a:t>
                      </a:r>
                      <a:r>
                        <a:rPr lang="en-US" sz="1600" dirty="0" err="1" smtClean="0">
                          <a:latin typeface="Verdana"/>
                          <a:cs typeface="Verdana"/>
                        </a:rPr>
                        <a:t>Pts</a:t>
                      </a:r>
                      <a:r>
                        <a:rPr lang="en-US" sz="1600" baseline="0" dirty="0" smtClean="0">
                          <a:latin typeface="Verdana"/>
                          <a:cs typeface="Verdana"/>
                        </a:rPr>
                        <a:t> Available)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Verdana"/>
                          <a:cs typeface="Verdana"/>
                        </a:rPr>
                        <a:t>Dec 17-21</a:t>
                      </a:r>
                    </a:p>
                    <a:p>
                      <a:pPr algn="ctr"/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Topic Exploration/Selection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Topic</a:t>
                      </a:r>
                      <a:r>
                        <a:rPr lang="en-US" sz="1600" baseline="0" dirty="0" smtClean="0">
                          <a:latin typeface="Verdana"/>
                          <a:cs typeface="Verdana"/>
                        </a:rPr>
                        <a:t> Proposal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Dec 21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Contract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Dec 17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Jan 8-Feb 2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Research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Research Plan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Jan 8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Sources Check-Ins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Jan 16, Jan 29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30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 5-9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Thesis Statements/Final Research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Thesis Statement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</a:t>
                      </a:r>
                      <a:r>
                        <a:rPr lang="en-US" sz="1600" baseline="0" dirty="0" smtClean="0">
                          <a:latin typeface="Verdana"/>
                          <a:cs typeface="Verdana"/>
                        </a:rPr>
                        <a:t> 9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 12-16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Project Creation/Paperwork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Project</a:t>
                      </a:r>
                      <a:r>
                        <a:rPr lang="en-US" sz="1600" baseline="0" dirty="0" smtClean="0">
                          <a:latin typeface="Verdana"/>
                          <a:cs typeface="Verdana"/>
                        </a:rPr>
                        <a:t> Outline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 16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 19-March 2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Process Paper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 20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Annotated</a:t>
                      </a:r>
                      <a:r>
                        <a:rPr lang="en-US" sz="1600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en-US" sz="1600" baseline="0" dirty="0" err="1" smtClean="0">
                          <a:latin typeface="Verdana"/>
                          <a:cs typeface="Verdana"/>
                        </a:rPr>
                        <a:t>Biblio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Feb 25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Final</a:t>
                      </a:r>
                      <a:r>
                        <a:rPr lang="en-US" sz="1600" baseline="0" dirty="0" smtClean="0">
                          <a:latin typeface="Verdana"/>
                          <a:cs typeface="Verdana"/>
                        </a:rPr>
                        <a:t> Project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March 2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/>
                          <a:cs typeface="Verdana"/>
                        </a:rPr>
                        <a:t>100</a:t>
                      </a:r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4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Step 5: </a:t>
            </a:r>
            <a:r>
              <a:rPr lang="en-US" sz="3200" dirty="0" smtClean="0">
                <a:latin typeface="Verdana"/>
                <a:cs typeface="Verdana"/>
              </a:rPr>
              <a:t>Share with administrators, students, and parents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5" name="Content Placeholder 4" descr="Screen Shot 2018-10-04 at 5.01.59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40"/>
          <a:stretch/>
        </p:blipFill>
        <p:spPr>
          <a:xfrm>
            <a:off x="457200" y="1600200"/>
            <a:ext cx="4011669" cy="4332299"/>
          </a:xfrm>
          <a:ln>
            <a:solidFill>
              <a:srgbClr val="01579B"/>
            </a:solidFill>
          </a:ln>
        </p:spPr>
      </p:pic>
      <p:pic>
        <p:nvPicPr>
          <p:cNvPr id="6" name="Content Placeholder 5" descr="Screen Shot 2018-10-04 at 5.15.2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7" b="-4397"/>
          <a:stretch/>
        </p:blipFill>
        <p:spPr>
          <a:ln>
            <a:solidFill>
              <a:srgbClr val="01579B"/>
            </a:solidFill>
          </a:ln>
        </p:spPr>
      </p:pic>
    </p:spTree>
    <p:extLst>
      <p:ext uri="{BB962C8B-B14F-4D97-AF65-F5344CB8AC3E}">
        <p14:creationId xmlns:p14="http://schemas.microsoft.com/office/powerpoint/2010/main" val="37366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370</Words>
  <Application>Microsoft Office PowerPoint</Application>
  <PresentationFormat>On-screen Show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How to Plan your calendar</vt:lpstr>
      <vt:lpstr>NHD Process</vt:lpstr>
      <vt:lpstr>How to Create Your NHD Timeline</vt:lpstr>
      <vt:lpstr>Step 2: Divide your time into manageable pieces.</vt:lpstr>
      <vt:lpstr>Step 3:  Create a calendar for each week</vt:lpstr>
      <vt:lpstr>Beware!</vt:lpstr>
      <vt:lpstr>Step 4: Add important deadlines and graded milestone assignments. </vt:lpstr>
      <vt:lpstr>PowerPoint Presentation</vt:lpstr>
      <vt:lpstr>Step 5: Share with administrators, students, and parents</vt:lpstr>
      <vt:lpstr>Teacher Toolkit Resources</vt:lpstr>
      <vt:lpstr>Let’s get to work! Plan Away!</vt:lpstr>
    </vt:vector>
  </TitlesOfParts>
  <Company>Idaho State Historical Society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Ideas</dc:title>
  <dc:creator>Johanna  Bringhurst</dc:creator>
  <cp:lastModifiedBy>Johanna Bringhurst</cp:lastModifiedBy>
  <cp:revision>10</cp:revision>
  <cp:lastPrinted>2018-10-05T15:49:47Z</cp:lastPrinted>
  <dcterms:created xsi:type="dcterms:W3CDTF">2018-10-04T22:19:15Z</dcterms:created>
  <dcterms:modified xsi:type="dcterms:W3CDTF">2018-10-17T18:17:38Z</dcterms:modified>
</cp:coreProperties>
</file>